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808990" y="335280"/>
            <a:ext cx="1242695" cy="1258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发布求助</a:t>
            </a:r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2838450" y="431800"/>
            <a:ext cx="920115" cy="10655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张三应答</a:t>
            </a:r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3564890" y="2322830"/>
            <a:ext cx="1242695" cy="106553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李四应答</a:t>
            </a:r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4825365" y="337185"/>
            <a:ext cx="1242695" cy="1258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开始协助</a:t>
            </a:r>
            <a:endParaRPr lang="zh-CN" altLang="en-US"/>
          </a:p>
        </p:txBody>
      </p:sp>
      <p:cxnSp>
        <p:nvCxnSpPr>
          <p:cNvPr id="8" name="直接箭头连接符 7"/>
          <p:cNvCxnSpPr>
            <a:stCxn id="5" idx="3"/>
            <a:endCxn id="7" idx="1"/>
          </p:cNvCxnSpPr>
          <p:nvPr/>
        </p:nvCxnSpPr>
        <p:spPr>
          <a:xfrm>
            <a:off x="3774440" y="964565"/>
            <a:ext cx="1066800" cy="190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855720" y="64135"/>
            <a:ext cx="6616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选择张三</a:t>
            </a:r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5832475" y="3388360"/>
            <a:ext cx="1242695" cy="1065530"/>
          </a:xfrm>
          <a:prstGeom prst="round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王五不能应答</a:t>
            </a:r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8292465" y="514350"/>
            <a:ext cx="1242695" cy="904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酬谢</a:t>
            </a:r>
            <a:endParaRPr lang="zh-CN" altLang="en-US"/>
          </a:p>
        </p:txBody>
      </p:sp>
      <p:sp>
        <p:nvSpPr>
          <p:cNvPr id="12" name="圆角矩形 11"/>
          <p:cNvSpPr/>
          <p:nvPr/>
        </p:nvSpPr>
        <p:spPr>
          <a:xfrm>
            <a:off x="8291830" y="2726690"/>
            <a:ext cx="1242695" cy="9042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拒绝酬谢</a:t>
            </a:r>
            <a:endParaRPr lang="zh-CN" altLang="en-US"/>
          </a:p>
        </p:txBody>
      </p:sp>
      <p:cxnSp>
        <p:nvCxnSpPr>
          <p:cNvPr id="13" name="肘形连接符 12"/>
          <p:cNvCxnSpPr>
            <a:stCxn id="7" idx="3"/>
            <a:endCxn id="11" idx="1"/>
          </p:cNvCxnSpPr>
          <p:nvPr/>
        </p:nvCxnSpPr>
        <p:spPr>
          <a:xfrm>
            <a:off x="6083935" y="966470"/>
            <a:ext cx="2224405" cy="3175"/>
          </a:xfrm>
          <a:prstGeom prst="bentConnector2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肘形连接符 13"/>
          <p:cNvCxnSpPr>
            <a:stCxn id="7" idx="3"/>
            <a:endCxn id="12" idx="1"/>
          </p:cNvCxnSpPr>
          <p:nvPr/>
        </p:nvCxnSpPr>
        <p:spPr>
          <a:xfrm>
            <a:off x="6083935" y="966470"/>
            <a:ext cx="2223770" cy="221234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肘形连接符 14"/>
          <p:cNvCxnSpPr>
            <a:stCxn id="4" idx="3"/>
            <a:endCxn id="5" idx="1"/>
          </p:cNvCxnSpPr>
          <p:nvPr/>
        </p:nvCxnSpPr>
        <p:spPr>
          <a:xfrm>
            <a:off x="2067560" y="964565"/>
            <a:ext cx="786765" cy="3175"/>
          </a:xfrm>
          <a:prstGeom prst="bentConnector2">
            <a:avLst/>
          </a:prstGeom>
          <a:ln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567055" y="5880100"/>
            <a:ext cx="105530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>
            <a:off x="1382395" y="335280"/>
            <a:ext cx="7531100" cy="6066790"/>
            <a:chOff x="2002" y="253"/>
            <a:chExt cx="11860" cy="9554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2002" y="253"/>
              <a:ext cx="0" cy="955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4689" y="253"/>
              <a:ext cx="0" cy="955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>
              <a:off x="6418" y="253"/>
              <a:ext cx="0" cy="955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8403" y="253"/>
              <a:ext cx="0" cy="955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>
              <a:off x="13862" y="253"/>
              <a:ext cx="0" cy="955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肘形连接符 25"/>
          <p:cNvCxnSpPr>
            <a:stCxn id="12" idx="3"/>
            <a:endCxn id="4" idx="1"/>
          </p:cNvCxnSpPr>
          <p:nvPr/>
        </p:nvCxnSpPr>
        <p:spPr>
          <a:xfrm flipH="1" flipV="1">
            <a:off x="824865" y="964565"/>
            <a:ext cx="8725535" cy="2214245"/>
          </a:xfrm>
          <a:prstGeom prst="bentConnector5">
            <a:avLst>
              <a:gd name="adj1" fmla="val -2729"/>
              <a:gd name="adj2" fmla="val -80814"/>
              <a:gd name="adj3" fmla="val 102729"/>
            </a:avLst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11120120" y="5695950"/>
            <a:ext cx="10972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时间线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WPS 演示</Application>
  <PresentationFormat>宽屏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tanye</dc:creator>
  <cp:lastModifiedBy>自由飞</cp:lastModifiedBy>
  <cp:revision>2</cp:revision>
  <dcterms:created xsi:type="dcterms:W3CDTF">2017-11-24T12:25:00Z</dcterms:created>
  <dcterms:modified xsi:type="dcterms:W3CDTF">2018-02-12T23:26:19Z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