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6" Type="http://schemas.openxmlformats.org/officeDocument/2006/relationships/tableStyles" Target="tableStyles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838200" y="365125"/>
            <a:ext cx="10515600" cy="58118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186774" y="1778438"/>
            <a:ext cx="4873574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186774" y="2665379"/>
            <a:ext cx="4873574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256938" y="1778438"/>
            <a:ext cx="4897576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256938" y="2665379"/>
            <a:ext cx="4897576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4165349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457201"/>
            <a:ext cx="6172200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4165349" cy="3811588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圆角矩形 3"/>
          <p:cNvSpPr/>
          <p:nvPr/>
        </p:nvSpPr>
        <p:spPr>
          <a:xfrm>
            <a:off x="1402715" y="5060315"/>
            <a:ext cx="7687310" cy="11588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/>
              <a:t>本地存储（</a:t>
            </a:r>
            <a:r>
              <a:rPr lang="en-US" altLang="zh-CN"/>
              <a:t>cookie</a:t>
            </a:r>
            <a:r>
              <a:rPr lang="zh-CN" altLang="en-US"/>
              <a:t>）</a:t>
            </a:r>
            <a:endParaRPr lang="zh-CN" altLang="en-US"/>
          </a:p>
        </p:txBody>
      </p:sp>
      <p:sp>
        <p:nvSpPr>
          <p:cNvPr id="5" name="同侧圆角矩形 4"/>
          <p:cNvSpPr/>
          <p:nvPr/>
        </p:nvSpPr>
        <p:spPr>
          <a:xfrm>
            <a:off x="1370330" y="3232150"/>
            <a:ext cx="5695315" cy="1109980"/>
          </a:xfrm>
          <a:prstGeom prst="round2SameRect">
            <a:avLst/>
          </a:prstGeom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zh-CN"/>
              <a:t>TAB-1</a:t>
            </a:r>
            <a:endParaRPr lang="en-US" altLang="zh-CN"/>
          </a:p>
        </p:txBody>
      </p:sp>
      <p:sp>
        <p:nvSpPr>
          <p:cNvPr id="8" name="同侧圆角矩形 7"/>
          <p:cNvSpPr/>
          <p:nvPr/>
        </p:nvSpPr>
        <p:spPr>
          <a:xfrm>
            <a:off x="9867265" y="3248660"/>
            <a:ext cx="2089150" cy="1109980"/>
          </a:xfrm>
          <a:prstGeom prst="round2SameRect">
            <a:avLst/>
          </a:prstGeom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/>
              <a:t>通知页面</a:t>
            </a:r>
            <a:endParaRPr lang="zh-CN" altLang="en-US"/>
          </a:p>
        </p:txBody>
      </p:sp>
      <p:sp>
        <p:nvSpPr>
          <p:cNvPr id="9" name="流程图: 磁盘 8"/>
          <p:cNvSpPr/>
          <p:nvPr/>
        </p:nvSpPr>
        <p:spPr>
          <a:xfrm>
            <a:off x="3075940" y="473710"/>
            <a:ext cx="6136640" cy="1143000"/>
          </a:xfrm>
          <a:prstGeom prst="flowChartMagneticDisk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/>
              <a:t>服务器</a:t>
            </a:r>
            <a:endParaRPr lang="zh-CN" altLang="en-US"/>
          </a:p>
        </p:txBody>
      </p:sp>
      <p:sp>
        <p:nvSpPr>
          <p:cNvPr id="11" name="文本框 10"/>
          <p:cNvSpPr txBox="1"/>
          <p:nvPr/>
        </p:nvSpPr>
        <p:spPr>
          <a:xfrm>
            <a:off x="3606800" y="2341245"/>
            <a:ext cx="134366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1 ) Request</a:t>
            </a:r>
            <a:endParaRPr lang="en-US" altLang="zh-CN"/>
          </a:p>
        </p:txBody>
      </p:sp>
      <p:cxnSp>
        <p:nvCxnSpPr>
          <p:cNvPr id="12" name="肘形连接符 11"/>
          <p:cNvCxnSpPr>
            <a:endCxn id="4" idx="1"/>
          </p:cNvCxnSpPr>
          <p:nvPr/>
        </p:nvCxnSpPr>
        <p:spPr>
          <a:xfrm rot="10800000" flipV="1">
            <a:off x="1402715" y="1632585"/>
            <a:ext cx="4733290" cy="4007485"/>
          </a:xfrm>
          <a:prstGeom prst="bentConnector3">
            <a:avLst>
              <a:gd name="adj1" fmla="val 105031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文本框 12"/>
          <p:cNvSpPr txBox="1"/>
          <p:nvPr/>
        </p:nvSpPr>
        <p:spPr>
          <a:xfrm>
            <a:off x="668655" y="2709545"/>
            <a:ext cx="130556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zh-CN"/>
              <a:t>2) Response</a:t>
            </a:r>
            <a:endParaRPr lang="en-US" altLang="zh-CN"/>
          </a:p>
        </p:txBody>
      </p:sp>
      <p:cxnSp>
        <p:nvCxnSpPr>
          <p:cNvPr id="14" name="肘形连接符 13"/>
          <p:cNvCxnSpPr>
            <a:stCxn id="5" idx="3"/>
            <a:endCxn id="9" idx="3"/>
          </p:cNvCxnSpPr>
          <p:nvPr/>
        </p:nvCxnSpPr>
        <p:spPr>
          <a:xfrm rot="16200000">
            <a:off x="4373563" y="1461453"/>
            <a:ext cx="1615440" cy="1925955"/>
          </a:xfrm>
          <a:prstGeom prst="bentConnector3">
            <a:avLst>
              <a:gd name="adj1" fmla="val 5002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接箭头连接符 14"/>
          <p:cNvCxnSpPr/>
          <p:nvPr/>
        </p:nvCxnSpPr>
        <p:spPr>
          <a:xfrm>
            <a:off x="3075940" y="4358640"/>
            <a:ext cx="0" cy="750570"/>
          </a:xfrm>
          <a:prstGeom prst="straightConnector1">
            <a:avLst/>
          </a:prstGeom>
          <a:ln w="12700" cmpd="sng">
            <a:solidFill>
              <a:schemeClr val="accent1">
                <a:shade val="50000"/>
              </a:schemeClr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接箭头连接符 15"/>
          <p:cNvCxnSpPr/>
          <p:nvPr/>
        </p:nvCxnSpPr>
        <p:spPr>
          <a:xfrm flipV="1">
            <a:off x="5246370" y="4358640"/>
            <a:ext cx="0" cy="734060"/>
          </a:xfrm>
          <a:prstGeom prst="straightConnector1">
            <a:avLst/>
          </a:prstGeom>
          <a:ln w="12700" cmpd="sng">
            <a:solidFill>
              <a:schemeClr val="accent1">
                <a:shade val="50000"/>
              </a:schemeClr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文本框 16"/>
          <p:cNvSpPr txBox="1"/>
          <p:nvPr/>
        </p:nvSpPr>
        <p:spPr>
          <a:xfrm>
            <a:off x="1370330" y="4370705"/>
            <a:ext cx="1425575" cy="6426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3) </a:t>
            </a:r>
            <a:r>
              <a:rPr lang="zh-CN" altLang="en-US">
                <a:sym typeface="+mn-ea"/>
              </a:rPr>
              <a:t>定时的</a:t>
            </a:r>
            <a:r>
              <a:rPr lang="zh-CN" altLang="en-US"/>
              <a:t>本地查找</a:t>
            </a:r>
            <a:endParaRPr lang="zh-CN" altLang="en-US"/>
          </a:p>
        </p:txBody>
      </p:sp>
      <p:sp>
        <p:nvSpPr>
          <p:cNvPr id="20" name="文本框 19"/>
          <p:cNvSpPr txBox="1"/>
          <p:nvPr/>
        </p:nvSpPr>
        <p:spPr>
          <a:xfrm>
            <a:off x="5459095" y="4533265"/>
            <a:ext cx="174625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4) </a:t>
            </a:r>
            <a:r>
              <a:rPr lang="zh-CN" altLang="en-US"/>
              <a:t>返回结果</a:t>
            </a:r>
            <a:endParaRPr lang="zh-CN" altLang="en-US"/>
          </a:p>
        </p:txBody>
      </p:sp>
      <p:sp>
        <p:nvSpPr>
          <p:cNvPr id="24" name="圆角矩形标注 23"/>
          <p:cNvSpPr/>
          <p:nvPr/>
        </p:nvSpPr>
        <p:spPr>
          <a:xfrm>
            <a:off x="6438265" y="3472815"/>
            <a:ext cx="1958975" cy="1060450"/>
          </a:xfrm>
          <a:prstGeom prst="wedgeRoundRectCallou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>
                <a:sym typeface="+mn-ea"/>
              </a:rPr>
              <a:t>等待其他</a:t>
            </a:r>
            <a:r>
              <a:rPr lang="en-US" altLang="zh-CN">
                <a:sym typeface="+mn-ea"/>
              </a:rPr>
              <a:t>TAB</a:t>
            </a:r>
            <a:r>
              <a:rPr lang="zh-CN" altLang="en-US">
                <a:sym typeface="+mn-ea"/>
              </a:rPr>
              <a:t>改变本地存储，能够熄灭铃铛闪烁</a:t>
            </a:r>
            <a:endParaRPr lang="zh-CN" altLang="en-US"/>
          </a:p>
        </p:txBody>
      </p:sp>
      <p:sp>
        <p:nvSpPr>
          <p:cNvPr id="25" name="圆角矩形 24"/>
          <p:cNvSpPr/>
          <p:nvPr/>
        </p:nvSpPr>
        <p:spPr>
          <a:xfrm>
            <a:off x="10447020" y="2139315"/>
            <a:ext cx="930275" cy="3587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/>
              <a:t>已读</a:t>
            </a:r>
            <a:endParaRPr lang="zh-CN" altLang="en-US"/>
          </a:p>
        </p:txBody>
      </p:sp>
      <p:sp>
        <p:nvSpPr>
          <p:cNvPr id="26" name="圆角矩形 25"/>
          <p:cNvSpPr/>
          <p:nvPr/>
        </p:nvSpPr>
        <p:spPr>
          <a:xfrm>
            <a:off x="10447655" y="2611755"/>
            <a:ext cx="930275" cy="358775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/>
              <a:t>删除</a:t>
            </a:r>
            <a:endParaRPr lang="zh-CN" altLang="en-US"/>
          </a:p>
        </p:txBody>
      </p:sp>
      <p:cxnSp>
        <p:nvCxnSpPr>
          <p:cNvPr id="28" name="肘形连接符 27"/>
          <p:cNvCxnSpPr/>
          <p:nvPr/>
        </p:nvCxnSpPr>
        <p:spPr>
          <a:xfrm rot="5400000">
            <a:off x="9276715" y="4004310"/>
            <a:ext cx="1449070" cy="1822450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文本框 28"/>
          <p:cNvSpPr txBox="1"/>
          <p:nvPr/>
        </p:nvSpPr>
        <p:spPr>
          <a:xfrm>
            <a:off x="9867900" y="4901565"/>
            <a:ext cx="1763395" cy="9144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当服务器端检查到未读为</a:t>
            </a:r>
            <a:r>
              <a:rPr lang="en-US" altLang="zh-CN"/>
              <a:t>0</a:t>
            </a:r>
            <a:r>
              <a:rPr lang="zh-CN" altLang="en-US"/>
              <a:t>时，重置</a:t>
            </a:r>
            <a:r>
              <a:rPr lang="en-US" altLang="zh-CN"/>
              <a:t>cookie</a:t>
            </a:r>
            <a:endParaRPr lang="en-US" altLang="zh-CN"/>
          </a:p>
        </p:txBody>
      </p:sp>
      <p:cxnSp>
        <p:nvCxnSpPr>
          <p:cNvPr id="30" name="肘形连接符 29"/>
          <p:cNvCxnSpPr>
            <a:stCxn id="8" idx="2"/>
            <a:endCxn id="9" idx="4"/>
          </p:cNvCxnSpPr>
          <p:nvPr/>
        </p:nvCxnSpPr>
        <p:spPr>
          <a:xfrm rot="10800000">
            <a:off x="9211945" y="1045210"/>
            <a:ext cx="654685" cy="2758440"/>
          </a:xfrm>
          <a:prstGeom prst="bentConnector3">
            <a:avLst>
              <a:gd name="adj1" fmla="val 49952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111</Words>
  <Application>WPS 演示</Application>
  <PresentationFormat>宽屏</PresentationFormat>
  <Paragraphs>24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8" baseType="lpstr">
      <vt:lpstr>Arial</vt:lpstr>
      <vt:lpstr>宋体</vt:lpstr>
      <vt:lpstr>Wingdings</vt:lpstr>
      <vt:lpstr>Calibri Light</vt:lpstr>
      <vt:lpstr>Calibri</vt:lpstr>
      <vt:lpstr>微软雅黑</vt:lpstr>
      <vt:lpstr>Office 主题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tanye</dc:creator>
  <cp:lastModifiedBy>tanye</cp:lastModifiedBy>
  <cp:revision>3</cp:revision>
  <dcterms:created xsi:type="dcterms:W3CDTF">2017-03-21T05:08:26Z</dcterms:created>
  <dcterms:modified xsi:type="dcterms:W3CDTF">2017-03-21T11:56:03Z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2052-10.1.0.6028</vt:lpwstr>
  </property>
</Properties>
</file>